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96729-D3D1-4039-91B1-61FC802DDEF1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30F3A-F8AF-4CBC-9FE7-7171738D8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30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30F3A-F8AF-4CBC-9FE7-7171738D890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846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83AD-D335-4A44-B718-BFF6F7440E8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8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798C-D652-4071-8133-D72C2546E32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33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3B93-0B85-4EB2-81CB-AF221AC22B3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51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47A7-C7E8-44BA-9290-7131C5C5324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5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6AA-C7B2-4D75-96AA-0F46686871B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68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2322-E404-4750-85FE-C321C7C977FD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32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B4BC-6900-4487-8CB8-642FDEA97E8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652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8071-F27D-4C1A-8B96-21DBF05E1FC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3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456D-2903-4F89-80CB-C4E43CED963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88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2589-113C-461F-A36F-65CF256FF3CE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77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6122-620D-4D83-B3D9-847D62DDE1D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47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93C25-9B5B-47C9-86DE-A413A54819B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F4C4-6849-4E87-8E72-A9A162B8E7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25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3971" y="1592885"/>
            <a:ext cx="3204058" cy="36722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9319" y="5441400"/>
            <a:ext cx="3095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19.1 Mortar Bar Expansion Test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5008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700784"/>
            <a:ext cx="2590800" cy="34564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06678" y="5387451"/>
            <a:ext cx="3375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19.2 Sieves Stacked in Sieve Shaker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22965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0665" y="2675534"/>
            <a:ext cx="2150669" cy="15069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09321" y="4715409"/>
            <a:ext cx="38932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19.3 Fine Aggregate Coarse Grading Limits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6334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8253" y="2654503"/>
            <a:ext cx="2355494" cy="15489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20239" y="4531267"/>
            <a:ext cx="28101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19.4 Gap Graded Aggregate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217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0198" y="2243937"/>
            <a:ext cx="2311603" cy="2370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4666" y="4838874"/>
            <a:ext cx="9719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19.5 Schematic Representation of Packing with Gap-Graded Aggregate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14992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318" y="2558491"/>
            <a:ext cx="2677363" cy="174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720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Custom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2015-09-22T04:34:27Z</dcterms:created>
  <dcterms:modified xsi:type="dcterms:W3CDTF">2015-09-22T10:04:23Z</dcterms:modified>
</cp:coreProperties>
</file>